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9"/>
  </p:notesMasterIdLst>
  <p:sldIdLst>
    <p:sldId id="346" r:id="rId2"/>
    <p:sldId id="268" r:id="rId3"/>
    <p:sldId id="308" r:id="rId4"/>
    <p:sldId id="345" r:id="rId5"/>
    <p:sldId id="256" r:id="rId6"/>
    <p:sldId id="269" r:id="rId7"/>
    <p:sldId id="27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6" autoAdjust="0"/>
    <p:restoredTop sz="94660"/>
  </p:normalViewPr>
  <p:slideViewPr>
    <p:cSldViewPr>
      <p:cViewPr varScale="1">
        <p:scale>
          <a:sx n="99" d="100"/>
          <a:sy n="99" d="100"/>
        </p:scale>
        <p:origin x="-2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D00AA-9708-42E7-91E8-8F0286E522CC}" type="datetimeFigureOut">
              <a:rPr lang="ru-RU" smtClean="0"/>
              <a:t>31.08.2012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B1D5B-BE53-46C5-A1EB-726BD2561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209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FCCBD73-B20B-46BE-AAAA-ADE35C231AE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495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31.08.2012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7" r:id="rId12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611560" y="764704"/>
            <a:ext cx="7772400" cy="4937125"/>
          </a:xfrm>
        </p:spPr>
        <p:txBody>
          <a:bodyPr/>
          <a:lstStyle/>
          <a:p>
            <a:r>
              <a:rPr lang="ru-RU" sz="6300" dirty="0" smtClean="0">
                <a:solidFill>
                  <a:schemeClr val="tx1"/>
                </a:solidFill>
                <a:latin typeface="Monotype Corsiva" pitchFamily="66" charset="0"/>
              </a:rPr>
              <a:t>Создание социально-педагогической среды, ориентированной на возрождение традиций отечественной культуры</a:t>
            </a:r>
            <a:endParaRPr lang="ru-RU" sz="6300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81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800" b="1" i="1" dirty="0" smtClean="0">
                <a:solidFill>
                  <a:schemeClr val="tx1"/>
                </a:solidFill>
              </a:rPr>
              <a:t> </a:t>
            </a:r>
            <a:br>
              <a:rPr lang="ru-RU" sz="3800" b="1" i="1" dirty="0" smtClean="0">
                <a:solidFill>
                  <a:schemeClr val="tx1"/>
                </a:solidFill>
              </a:rPr>
            </a:br>
            <a:r>
              <a:rPr lang="ru-RU" sz="3800" b="1" i="1" dirty="0" smtClean="0">
                <a:solidFill>
                  <a:schemeClr val="tx1"/>
                </a:solidFill>
              </a:rPr>
              <a:t>Проект «Молодость и старость»</a:t>
            </a:r>
            <a:endParaRPr lang="ru-RU" sz="3800" b="1" i="1" dirty="0">
              <a:solidFill>
                <a:schemeClr val="tx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196752"/>
            <a:ext cx="8352928" cy="5459412"/>
          </a:xfrm>
        </p:spPr>
      </p:pic>
    </p:spTree>
    <p:extLst>
      <p:ext uri="{BB962C8B-B14F-4D97-AF65-F5344CB8AC3E}">
        <p14:creationId xmlns:p14="http://schemas.microsoft.com/office/powerpoint/2010/main" val="391120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sz="3600" b="1" i="1" dirty="0" smtClean="0">
                <a:solidFill>
                  <a:schemeClr val="tx1"/>
                </a:solidFill>
              </a:rPr>
              <a:t>Проект «Добрые сердца»</a:t>
            </a:r>
            <a:endParaRPr lang="ru-RU" sz="3600" b="1" i="1" dirty="0">
              <a:solidFill>
                <a:schemeClr val="tx1"/>
              </a:solidFill>
            </a:endParaRPr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3843385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899226"/>
            <a:ext cx="3910405" cy="2839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DSC01296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764704"/>
            <a:ext cx="3894584" cy="292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827464"/>
            <a:ext cx="3919171" cy="2938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0424" y="3979864"/>
            <a:ext cx="3919171" cy="2938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936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«Никто не забыт, ничто не забыто»</a:t>
            </a:r>
            <a:endParaRPr lang="ru-RU" sz="4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Моноблок-1\Desktop\Новая папка\Новая папка\презентация\Куклева\3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908719"/>
            <a:ext cx="4614664" cy="306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Моноблок-1\Desktop\Новая папка\Новая папка\презентация\Куклева\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4089696"/>
            <a:ext cx="3974806" cy="265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Моноблок-1\Desktop\Новая папка\Новая папка\презентация\Куклева\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077072"/>
            <a:ext cx="401098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36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E:\НМР работа\фото с мероприятий\фото разные\Рисунок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19109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Духовно-нравственное воспитание учащихся в </a:t>
            </a:r>
          </a:p>
          <a:p>
            <a:pPr algn="ctr"/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4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4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рамках программы развития</a:t>
            </a:r>
          </a:p>
          <a:p>
            <a:pPr algn="ctr"/>
            <a:endParaRPr lang="ru-RU" sz="4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4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4800" b="0" cap="none" spc="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48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4800" b="0" cap="none" spc="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4800" b="0" cap="none" spc="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448" y="5103674"/>
            <a:ext cx="810510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«Школа возрождения»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16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196752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chemeClr val="tx1"/>
                </a:solidFill>
              </a:rPr>
              <a:t>Образовательная область </a:t>
            </a:r>
            <a:br>
              <a:rPr lang="ru-RU" sz="3600" b="1" i="1" dirty="0" smtClean="0">
                <a:solidFill>
                  <a:schemeClr val="tx1"/>
                </a:solidFill>
              </a:rPr>
            </a:br>
            <a:r>
              <a:rPr lang="ru-RU" sz="3600" b="1" i="1" dirty="0" smtClean="0">
                <a:solidFill>
                  <a:schemeClr val="tx1"/>
                </a:solidFill>
              </a:rPr>
              <a:t>«Духовно-нравственная культура»</a:t>
            </a:r>
            <a:endParaRPr lang="ru-RU" sz="3600" b="1" i="1" dirty="0">
              <a:solidFill>
                <a:schemeClr val="tx1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8640960" cy="4968552"/>
          </a:xfrm>
        </p:spPr>
        <p:txBody>
          <a:bodyPr>
            <a:noAutofit/>
          </a:bodyPr>
          <a:lstStyle/>
          <a:p>
            <a:r>
              <a:rPr lang="ru-RU" sz="2800" dirty="0" smtClean="0"/>
              <a:t>  </a:t>
            </a:r>
            <a:endParaRPr lang="ru-RU" sz="2800" dirty="0">
              <a:solidFill>
                <a:schemeClr val="tx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454947"/>
              </p:ext>
            </p:extLst>
          </p:nvPr>
        </p:nvGraphicFramePr>
        <p:xfrm>
          <a:off x="467544" y="1196752"/>
          <a:ext cx="8208912" cy="5458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8765"/>
                <a:gridCol w="4793843"/>
                <a:gridCol w="2736304"/>
              </a:tblGrid>
              <a:tr h="79208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№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Предмет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Класс</a:t>
                      </a:r>
                      <a:endParaRPr lang="ru-RU" sz="2400" dirty="0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Духовно-нравственное</a:t>
                      </a:r>
                      <a:r>
                        <a:rPr lang="ru-RU" sz="2400" baseline="0" dirty="0" smtClean="0"/>
                        <a:t> воспитание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2-4 классы</a:t>
                      </a:r>
                      <a:endParaRPr lang="ru-RU" sz="2400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Основы православной культуры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5 - 6 классы</a:t>
                      </a:r>
                      <a:endParaRPr lang="ru-RU" sz="2400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Благое слово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7 классы</a:t>
                      </a:r>
                      <a:endParaRPr lang="ru-RU" sz="2400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История</a:t>
                      </a:r>
                      <a:r>
                        <a:rPr lang="ru-RU" sz="2400" baseline="0" dirty="0" smtClean="0"/>
                        <a:t> русского языка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8-9 классы</a:t>
                      </a:r>
                      <a:endParaRPr lang="ru-RU" sz="2400" dirty="0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Нравственные</a:t>
                      </a:r>
                      <a:r>
                        <a:rPr lang="ru-RU" sz="2400" baseline="0" dirty="0" smtClean="0"/>
                        <a:t> основы семейной жизни</a:t>
                      </a:r>
                      <a:endParaRPr lang="ru-RU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10-11 классы</a:t>
                      </a:r>
                      <a:endParaRPr lang="ru-RU" sz="2400" dirty="0"/>
                    </a:p>
                  </a:txBody>
                  <a:tcPr/>
                </a:tc>
              </a:tr>
              <a:tr h="921703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6.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Художественный труд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5-8 классы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005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E:\НМР работа\фото с мероприятий\фото разные\начало зимы\DSC052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188640"/>
            <a:ext cx="810039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8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Да ведают потомки православных</a:t>
            </a:r>
          </a:p>
          <a:p>
            <a:pPr algn="r"/>
            <a:r>
              <a:rPr lang="ru-RU" sz="28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Земли родной минувшую судьбу…</a:t>
            </a:r>
          </a:p>
          <a:p>
            <a:pPr algn="r"/>
            <a:r>
              <a:rPr lang="ru-RU" sz="28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</a:t>
            </a:r>
            <a:r>
              <a:rPr lang="ru-RU" sz="2800" b="1" i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А.С.Пушкин</a:t>
            </a:r>
            <a:endParaRPr lang="ru-RU" sz="2800" b="1" i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333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1383</TotalTime>
  <Words>89</Words>
  <Application>Microsoft Office PowerPoint</Application>
  <PresentationFormat>Экран (4:3)</PresentationFormat>
  <Paragraphs>45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Исполнительная</vt:lpstr>
      <vt:lpstr>Создание социально-педагогической среды, ориентированной на возрождение традиций отечественной культуры</vt:lpstr>
      <vt:lpstr>  Проект «Молодость и старость»</vt:lpstr>
      <vt:lpstr>Проект «Добрые сердца»</vt:lpstr>
      <vt:lpstr>  «Никто не забыт, ничто не забыто»</vt:lpstr>
      <vt:lpstr>Презентация PowerPoint</vt:lpstr>
      <vt:lpstr>Образовательная область  «Духовно-нравственная культура»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*</cp:lastModifiedBy>
  <cp:revision>111</cp:revision>
  <dcterms:modified xsi:type="dcterms:W3CDTF">2012-08-31T05:48:59Z</dcterms:modified>
</cp:coreProperties>
</file>